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6  My e-friend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4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Checkout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time-Ticking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9162" y="163353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67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0696" y="229038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is my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English, </a:t>
            </a:r>
            <a:r>
              <a:rPr lang="en-US" altLang="zh-CN" b="1" dirty="0" err="1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PE, Music and Art at school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Chinese lessons at school, but she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after school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piano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often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emails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Sunday</a:t>
            </a:r>
            <a:r>
              <a:rPr lang="en-US" altLang="zh-CN" b="1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Linda is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She______English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PE, Music and Art at school.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Chinese lessons at school, but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after school. She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Sunday.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34795" y="1331562"/>
            <a:ext cx="1401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e-friend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84507" y="1331562"/>
            <a:ext cx="86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lives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49025" y="1305684"/>
            <a:ext cx="1383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Canada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84762" y="1343590"/>
            <a:ext cx="704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36729" y="1965784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733852" y="2578264"/>
            <a:ext cx="1242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studies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79382" y="2514882"/>
            <a:ext cx="1322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playing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846891" y="2578264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piano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37321" y="3226336"/>
            <a:ext cx="1949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send emails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75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718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从方框中选择合适的短语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并用其适当形式填空。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singing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 a minute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fishing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 lessons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and Science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usually has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Sunday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BS02.eps" descr="id:21474968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69109"/>
            <a:ext cx="7535545" cy="7086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360854" y="2409269"/>
            <a:ext cx="10486880" cy="108012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0710" y="3614241"/>
            <a:ext cx="1672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go fishing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02094" y="4235347"/>
            <a:ext cx="2549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dancing lessons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74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6071"/>
            <a:ext cx="11485848" cy="1307537"/>
          </a:xfrm>
          <a:ln w="19050">
            <a:solidFill>
              <a:schemeClr val="tx1"/>
            </a:solidFill>
          </a:ln>
        </p:spPr>
        <p:txBody>
          <a:bodyPr/>
          <a:lstStyle/>
          <a:p>
            <a:pPr lvl="0" algn="l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singing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 a minute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fishing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 lessons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347070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is a singer.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—Let’s go to the park.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Let me do my homework first.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subjects does he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—He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55046" y="2420888"/>
            <a:ext cx="20697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likes singing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9943" y="3734284"/>
            <a:ext cx="2360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Wait a minute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85435" y="5013176"/>
            <a:ext cx="3015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Music and Science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16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的网友邀请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见面。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不知道是否合适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于是她去找李老师寻求帮助。阅读对话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umbrella with me. The rain is so heavy.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you, Miss Li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68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24744"/>
            <a:ext cx="10012045" cy="70866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126654" y="2060848"/>
            <a:ext cx="338137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91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all right. The school is already over. Why are you still 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 invites me to meet him. I don’t know whether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should go. Can you give me some advice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try to meet 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it’s not safe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安全的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it’s good to share your stories and problems with your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Internet, but it’s often not a good idea to meet them alone. Don’t do this again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Sorry, Miss Li. I won’t.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84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meets Miss Li at home.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 has an umbrella.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sunny and hot today.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good to share stories with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Internet.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can’t meet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 because it’s not safe.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27882" y="84533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4012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21675" y="2132856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9667" y="278092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342037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76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266</Words>
  <Application>Microsoft Office PowerPoint</Application>
  <PresentationFormat>自定义</PresentationFormat>
  <Paragraphs>45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340</cp:revision>
  <dcterms:created xsi:type="dcterms:W3CDTF">2020-11-06T05:24:00Z</dcterms:created>
  <dcterms:modified xsi:type="dcterms:W3CDTF">2025-05-27T10:39:52Z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